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34188" cy="9979025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441A5-35D6-446E-9FA6-9C5A96DC697F}" type="datetimeFigureOut">
              <a:rPr lang="en-US" smtClean="0"/>
              <a:t>2015/09/28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F6C2C-1541-4E84-A289-6F984AA60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67176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47B846-9F7C-4D69-86A1-0286ED24959A}" type="datetimeFigureOut">
              <a:rPr lang="en-US" smtClean="0"/>
              <a:t>2015/09/28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7713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3419" y="4740037"/>
            <a:ext cx="5467350" cy="4490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2CBC7-7D7A-4A54-BA2D-A86C5743D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0941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82CBC7-7D7A-4A54-BA2D-A86C5743DA2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23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55AF9-060A-440F-A705-B5E7D4D106DF}" type="datetime8">
              <a:rPr lang="fa-IR" smtClean="0"/>
              <a:t>15/سپتامبر/28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D5C92-1CBF-4C57-900E-1F4DE1343D75}" type="datetime8">
              <a:rPr lang="fa-IR" smtClean="0"/>
              <a:t>15/سپتامبر/28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00D5-B720-4784-AFC1-100688D4C67B}" type="datetime8">
              <a:rPr lang="fa-IR" smtClean="0"/>
              <a:t>15/سپتامبر/28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B5D85-0B11-4F9A-BA31-F13CBE837527}" type="datetime8">
              <a:rPr lang="fa-IR" smtClean="0"/>
              <a:t>15/سپتامبر/28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2BA5-B819-4B29-AB42-63949C1BA8D1}" type="datetime8">
              <a:rPr lang="fa-IR" smtClean="0"/>
              <a:t>15/سپتامبر/28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80BDA-FA43-411C-9536-0280F782915A}" type="datetime8">
              <a:rPr lang="fa-IR" smtClean="0"/>
              <a:t>15/سپتامبر/28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7D15-4542-4DCA-BC88-995E1F6FAD04}" type="datetime8">
              <a:rPr lang="fa-IR" smtClean="0"/>
              <a:t>15/سپتامبر/28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9F05C-ADDF-47EB-A07E-9017AC80E420}" type="datetime8">
              <a:rPr lang="fa-IR" smtClean="0"/>
              <a:t>15/سپتامبر/28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11144-E309-46DE-82DE-2CDBCEB1828C}" type="datetime8">
              <a:rPr lang="fa-IR" smtClean="0"/>
              <a:t>15/سپتامبر/28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40A1C-9F24-4086-A187-D118343D746A}" type="datetime8">
              <a:rPr lang="fa-IR" smtClean="0"/>
              <a:t>15/سپتامبر/28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2708-9603-46F7-BC59-C53EC1A0414D}" type="datetime8">
              <a:rPr lang="fa-IR" smtClean="0"/>
              <a:t>15/سپتامبر/28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317CC-883F-4927-B3E9-82AB573C573E}" type="datetime8">
              <a:rPr lang="fa-IR" smtClean="0"/>
              <a:t>15/سپتامبر/28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30E9E-D530-462D-A6B5-9AAD0FB88CB5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1-What is a network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>
                <a:solidFill>
                  <a:schemeClr val="tx1"/>
                </a:solidFill>
              </a:rPr>
              <a:pPr/>
              <a:t>1</a:t>
            </a:fld>
            <a:endParaRPr lang="fa-I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1" y="1571612"/>
            <a:ext cx="7074913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10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571612"/>
            <a:ext cx="795872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11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571612"/>
            <a:ext cx="822965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>
                <a:solidFill>
                  <a:schemeClr val="tx1"/>
                </a:solidFill>
              </a:rPr>
              <a:pPr/>
              <a:t>2</a:t>
            </a:fld>
            <a:endParaRPr lang="fa-I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500173"/>
            <a:ext cx="7429552" cy="4953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3</a:t>
            </a:fld>
            <a:endParaRPr lang="fa-I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500174"/>
            <a:ext cx="711318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4</a:t>
            </a:fld>
            <a:endParaRPr lang="fa-I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571611"/>
            <a:ext cx="6500858" cy="475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5</a:t>
            </a:fld>
            <a:endParaRPr lang="fa-I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500174"/>
            <a:ext cx="6715172" cy="491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6</a:t>
            </a:fld>
            <a:endParaRPr lang="fa-I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500174"/>
            <a:ext cx="6072230" cy="503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7</a:t>
            </a:fld>
            <a:endParaRPr lang="fa-I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500173"/>
            <a:ext cx="6500858" cy="4961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>
                <a:solidFill>
                  <a:schemeClr val="tx1"/>
                </a:solidFill>
              </a:rPr>
              <a:pPr/>
              <a:t>8</a:t>
            </a:fld>
            <a:endParaRPr lang="fa-I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5" y="1500174"/>
            <a:ext cx="7902829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E9E-D530-462D-A6B5-9AAD0FB88CB5}" type="slidenum">
              <a:rPr lang="fa-IR" smtClean="0"/>
              <a:pPr/>
              <a:t>9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16</Words>
  <Application>Microsoft Office PowerPoint</Application>
  <PresentationFormat>On-screen Show (4:3)</PresentationFormat>
  <Paragraphs>13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1-What is a network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a network</dc:title>
  <dc:creator>Behpardazan</dc:creator>
  <cp:lastModifiedBy>soltani</cp:lastModifiedBy>
  <cp:revision>11</cp:revision>
  <dcterms:created xsi:type="dcterms:W3CDTF">2011-06-07T10:12:59Z</dcterms:created>
  <dcterms:modified xsi:type="dcterms:W3CDTF">2015-09-28T05:09:17Z</dcterms:modified>
</cp:coreProperties>
</file>