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AB8D80-79B0-4328-8F25-7C910944CEE2}" type="datetimeFigureOut">
              <a:rPr lang="en-US" smtClean="0"/>
              <a:t>2/25/2012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C88956-B66D-4D98-B274-B54C911E022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623E-9803-4986-88A1-7EE22C2B876D}" type="datetime1">
              <a:rPr lang="en-US" smtClean="0"/>
              <a:t>2/25/2012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8FAB4-6BCE-4828-BAA6-BB572CDA067C}" type="datetime1">
              <a:rPr lang="en-US" smtClean="0"/>
              <a:t>2/25/2012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E6BFE-D0EB-48A7-90E1-27B55AE28A0E}" type="datetime1">
              <a:rPr lang="en-US" smtClean="0"/>
              <a:t>2/25/2012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2075F-4B76-49B9-BC56-FCA1BEFF8240}" type="datetime1">
              <a:rPr lang="en-US" smtClean="0"/>
              <a:t>2/25/2012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FBC18-AE77-4B53-B688-001F5BF375BB}" type="datetime1">
              <a:rPr lang="en-US" smtClean="0"/>
              <a:t>2/25/2012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895F4-1EDF-4A04-A033-4A37A7E101BA}" type="datetime1">
              <a:rPr lang="en-US" smtClean="0"/>
              <a:t>2/25/2012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2CA5C-DE19-4335-A365-B21BA9CEF1DB}" type="datetime1">
              <a:rPr lang="en-US" smtClean="0"/>
              <a:t>2/25/2012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102C8-1695-4682-9F17-941250D2149F}" type="datetime1">
              <a:rPr lang="en-US" smtClean="0"/>
              <a:t>2/25/2012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45EC0-7B43-48BA-9F78-371BCCA53D26}" type="datetime1">
              <a:rPr lang="en-US" smtClean="0"/>
              <a:t>2/25/2012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4A351-6B2A-48EA-A033-75335EAE1584}" type="datetime1">
              <a:rPr lang="en-US" smtClean="0"/>
              <a:t>2/25/2012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CEEC-BB30-4D66-AE39-240A53339D1A}" type="datetime1">
              <a:rPr lang="en-US" smtClean="0"/>
              <a:t>2/25/2012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9AD6EACB-F9E4-4809-AF79-E4665E076C83}" type="datetime1">
              <a:rPr lang="en-US" smtClean="0"/>
              <a:t>2/25/2012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 smtClean="0"/>
              <a:t>10-Network Monitoring</a:t>
            </a:r>
            <a:endParaRPr lang="fa-IR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2490" t="28622" r="14981" b="30971"/>
          <a:stretch>
            <a:fillRect/>
          </a:stretch>
        </p:blipFill>
        <p:spPr bwMode="auto">
          <a:xfrm>
            <a:off x="457200" y="1524000"/>
            <a:ext cx="718185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32236" t="28696" r="14384" b="43676"/>
          <a:stretch/>
        </p:blipFill>
        <p:spPr bwMode="auto">
          <a:xfrm>
            <a:off x="152401" y="1546296"/>
            <a:ext cx="8610600" cy="3565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5184" t="30305" r="13634" b="29288"/>
          <a:stretch>
            <a:fillRect/>
          </a:stretch>
        </p:blipFill>
        <p:spPr bwMode="auto">
          <a:xfrm>
            <a:off x="457200" y="1524000"/>
            <a:ext cx="711835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3837" t="30305" r="14981" b="29288"/>
          <a:stretch>
            <a:fillRect/>
          </a:stretch>
        </p:blipFill>
        <p:spPr bwMode="auto">
          <a:xfrm>
            <a:off x="457200" y="1524000"/>
            <a:ext cx="711835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7</Words>
  <Application>Microsoft Office PowerPoint</Application>
  <PresentationFormat>On-screen Show (4:3)</PresentationFormat>
  <Paragraphs>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Angles</vt:lpstr>
      <vt:lpstr>10-Network Monitoring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Behpardazan</dc:creator>
  <cp:lastModifiedBy>Robofire</cp:lastModifiedBy>
  <cp:revision>3</cp:revision>
  <dcterms:created xsi:type="dcterms:W3CDTF">2006-08-16T00:00:00Z</dcterms:created>
  <dcterms:modified xsi:type="dcterms:W3CDTF">2012-02-25T15:15:49Z</dcterms:modified>
</cp:coreProperties>
</file>