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24422E-DF22-4407-AC54-4226516663E4}" type="datetimeFigureOut">
              <a:rPr lang="en-US" smtClean="0"/>
              <a:t>2/25/2012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A10AF4-0C7F-43C1-B0D1-F9725531022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632F6D-C15B-45F8-B1BC-8BFD0AF116D2}" type="datetimeFigureOut">
              <a:rPr lang="en-US" smtClean="0"/>
              <a:pPr/>
              <a:t>2/25/2012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7EE80F-62AC-471A-ACF2-E8F54FCD2A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01B1D-6965-4133-BADC-938B859D3157}" type="datetime1">
              <a:rPr lang="en-US" smtClean="0"/>
              <a:pPr/>
              <a:t>2/25/2012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D4BAA-52D8-4543-87D1-0613E921029B}" type="datetime1">
              <a:rPr lang="en-US" smtClean="0"/>
              <a:pPr/>
              <a:t>2/25/2012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1A84C-9BE5-444B-A402-59B3C392AAB9}" type="datetime1">
              <a:rPr lang="en-US" smtClean="0"/>
              <a:pPr/>
              <a:t>2/25/2012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1529E-3944-461E-9157-42EB9425B1D9}" type="datetime1">
              <a:rPr lang="en-US" smtClean="0"/>
              <a:pPr/>
              <a:t>2/25/2012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DAAF-8E65-4898-912F-B12CEAFF977B}" type="datetime1">
              <a:rPr lang="en-US" smtClean="0"/>
              <a:pPr/>
              <a:t>2/25/2012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6D56-690D-4ED1-A194-446F411FF95A}" type="datetime1">
              <a:rPr lang="en-US" smtClean="0"/>
              <a:pPr/>
              <a:t>2/25/2012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C0750-60CC-42B0-84DA-0AE0C43A3B59}" type="datetime1">
              <a:rPr lang="en-US" smtClean="0"/>
              <a:pPr/>
              <a:t>2/25/2012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AE2D3-9CBA-4DDF-9F30-58FD6F146B18}" type="datetime1">
              <a:rPr lang="en-US" smtClean="0"/>
              <a:pPr/>
              <a:t>2/25/2012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10E95-0A46-49BE-BEB8-35F906000EA0}" type="datetime1">
              <a:rPr lang="en-US" smtClean="0"/>
              <a:pPr/>
              <a:t>2/25/2012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45A10-A675-4FD6-9ED3-44769CAA0CF3}" type="datetime1">
              <a:rPr lang="en-US" smtClean="0"/>
              <a:pPr/>
              <a:t>2/25/2012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5157A-02AD-4B89-B87F-FDBC1C886650}" type="datetime1">
              <a:rPr lang="en-US" smtClean="0"/>
              <a:pPr/>
              <a:t>2/25/2012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F47C3C8-52D6-45D7-997E-0320C7761FAA}" type="datetime1">
              <a:rPr lang="en-US" smtClean="0"/>
              <a:pPr/>
              <a:t>2/25/2012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 smtClean="0"/>
              <a:t>14-Network Troubleshooting</a:t>
            </a:r>
            <a:endParaRPr lang="fa-IR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494" t="19768" r="39390" b="14000"/>
          <a:stretch/>
        </p:blipFill>
        <p:spPr bwMode="auto">
          <a:xfrm>
            <a:off x="1219200" y="1100137"/>
            <a:ext cx="5562600" cy="538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43167745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74" t="19768" r="32195" b="13256"/>
          <a:stretch/>
        </p:blipFill>
        <p:spPr bwMode="auto">
          <a:xfrm>
            <a:off x="838200" y="990600"/>
            <a:ext cx="7010400" cy="5155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91000" y="4038600"/>
            <a:ext cx="495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Echo=difference resistance between 2 pieces of couple </a:t>
            </a:r>
          </a:p>
          <a:p>
            <a:r>
              <a:rPr lang="en-US" dirty="0" smtClean="0"/>
              <a:t>Interference=LIKE EMI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310329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021" t="19023" r="43750" b="17721"/>
          <a:stretch/>
        </p:blipFill>
        <p:spPr bwMode="auto">
          <a:xfrm>
            <a:off x="1524000" y="1100138"/>
            <a:ext cx="4712107" cy="5102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414013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148" t="20139" r="50000" b="28140"/>
          <a:stretch/>
        </p:blipFill>
        <p:spPr bwMode="auto">
          <a:xfrm>
            <a:off x="2209800" y="1143000"/>
            <a:ext cx="5204238" cy="5466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147524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495800" y="5791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Bounce=Because of the physical things</a:t>
            </a:r>
            <a:endParaRPr lang="en-US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238" t="21256" r="29361" b="11395"/>
          <a:stretch/>
        </p:blipFill>
        <p:spPr bwMode="auto">
          <a:xfrm>
            <a:off x="1118271" y="1100138"/>
            <a:ext cx="5660184" cy="461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725587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148</TotalTime>
  <Words>22</Words>
  <Application>Microsoft Office PowerPoint</Application>
  <PresentationFormat>On-screen Show (4:3)</PresentationFormat>
  <Paragraphs>10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Angles</vt:lpstr>
      <vt:lpstr>14-Network Troubleshooting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Behpardazan</dc:creator>
  <cp:lastModifiedBy>Robofire</cp:lastModifiedBy>
  <cp:revision>14</cp:revision>
  <dcterms:created xsi:type="dcterms:W3CDTF">2006-08-16T00:00:00Z</dcterms:created>
  <dcterms:modified xsi:type="dcterms:W3CDTF">2012-02-25T15:28:21Z</dcterms:modified>
</cp:coreProperties>
</file>