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18E3D-0AA8-4859-AA75-17D0263175BE}" type="datetimeFigureOut">
              <a:rPr lang="en-US" smtClean="0"/>
              <a:pPr/>
              <a:t>2015/09/28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C9EDF-1FD1-4B08-BBBE-527E645B27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7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5E540-0998-4C33-8808-7B84F2DFD21C}" type="datetimeFigureOut">
              <a:rPr lang="en-US" smtClean="0"/>
              <a:t>2015/09/28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DB425-EF6B-47FF-A726-A31DF01E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0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EC6DE-DCBA-4D86-B71C-6C9D7AC953B1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229FB-D56D-4E5B-A27C-634774149F8F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350B2-FD3A-4C49-9A28-305BE09D12E2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2BCC-7D36-4DC3-A108-F0DA39F88C33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38B80-C4CA-4F2A-80C6-15B6484A2906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AAA1F-2E4A-4390-8A1E-5FF8DDEE378E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F9A8-783C-4601-B595-097D9818E282}" type="datetime1">
              <a:rPr lang="en-US" smtClean="0"/>
              <a:t>2015/09/28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15C3C-66D4-45FF-A153-41B8EBF2357A}" type="datetime1">
              <a:rPr lang="en-US" smtClean="0"/>
              <a:t>2015/09/28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5FC13-DBAE-439F-A859-000D87998949}" type="datetime1">
              <a:rPr lang="en-US" smtClean="0"/>
              <a:t>2015/09/28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B8DBA-04BF-405D-B402-4287AFCF25DD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66F71-F058-4B3B-BA7D-09F124DBAF08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FC47B76-4F15-4B89-A6A6-281E674EA53D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13-Network Security</a:t>
            </a:r>
            <a:endParaRPr lang="fa-IR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3400" y="1066800"/>
            <a:ext cx="7767392" cy="431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45124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600" y="1066800"/>
            <a:ext cx="8423755" cy="461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2144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2343" y="1100138"/>
            <a:ext cx="7046063" cy="438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81008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3400" y="914400"/>
            <a:ext cx="7448909" cy="469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3923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219200"/>
            <a:ext cx="9142608" cy="4097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4252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177" y="1219200"/>
            <a:ext cx="9045477" cy="351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66582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3629" y="1100137"/>
            <a:ext cx="7905571" cy="499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8911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2859" y="1103763"/>
            <a:ext cx="8074696" cy="40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74756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9017" y="1156941"/>
            <a:ext cx="8271583" cy="4024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816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6499" y="1178201"/>
            <a:ext cx="8220301" cy="392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876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0" y="1143000"/>
            <a:ext cx="7164734" cy="4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64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990600"/>
            <a:ext cx="8119746" cy="403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39870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8946" y="1188860"/>
            <a:ext cx="8136854" cy="384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6614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990600"/>
            <a:ext cx="8150241" cy="400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70753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1797" y="1100138"/>
            <a:ext cx="8180203" cy="453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12902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1709" y="1100137"/>
            <a:ext cx="7691691" cy="4561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60599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5012" y="1295400"/>
            <a:ext cx="8219736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2890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4340" y="1199461"/>
            <a:ext cx="8087659" cy="446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45563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7910" y="1100137"/>
            <a:ext cx="8286490" cy="475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27762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016" y="1100137"/>
            <a:ext cx="8277983" cy="479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86805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2854" y="1103763"/>
            <a:ext cx="8393039" cy="47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9946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9202" y="1114393"/>
            <a:ext cx="7876459" cy="39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261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2196" y="1100137"/>
            <a:ext cx="8326004" cy="485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47183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0617" y="1295400"/>
            <a:ext cx="8173374" cy="32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26130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8418" y="1042091"/>
            <a:ext cx="7538781" cy="398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54470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902" y="834635"/>
            <a:ext cx="8517698" cy="4346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4845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066" y="1100138"/>
            <a:ext cx="7662334" cy="486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9449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" y="762000"/>
            <a:ext cx="8001000" cy="515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25595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9567" y="1100138"/>
            <a:ext cx="7729821" cy="476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85862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4499" y="1100137"/>
            <a:ext cx="7598901" cy="518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2436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2108" y="1100138"/>
            <a:ext cx="8186091" cy="536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5166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0" y="1066800"/>
            <a:ext cx="7582152" cy="484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70263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288</TotalTime>
  <Words>35</Words>
  <Application>Microsoft Office PowerPoint</Application>
  <PresentationFormat>On-screen Show (4:3)</PresentationFormat>
  <Paragraphs>34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Franklin Gothic Book</vt:lpstr>
      <vt:lpstr>Franklin Gothic Medium</vt:lpstr>
      <vt:lpstr>Tahoma</vt:lpstr>
      <vt:lpstr>Tunga</vt:lpstr>
      <vt:lpstr>Wingdings</vt:lpstr>
      <vt:lpstr>Angles</vt:lpstr>
      <vt:lpstr>13-Network Security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Behpardazan</dc:creator>
  <cp:lastModifiedBy>soltani</cp:lastModifiedBy>
  <cp:revision>50</cp:revision>
  <dcterms:created xsi:type="dcterms:W3CDTF">2006-08-16T00:00:00Z</dcterms:created>
  <dcterms:modified xsi:type="dcterms:W3CDTF">2015-09-28T05:09:57Z</dcterms:modified>
</cp:coreProperties>
</file>