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43E3B-7E95-4C05-AC21-EA58D629B381}" type="datetimeFigureOut">
              <a:rPr lang="en-US" smtClean="0"/>
              <a:t>2/25/2012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F1DF5-24DF-4A84-A92C-BB246C8708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64055-CDEF-4FB4-8009-F7212EC0EE89}" type="datetimeFigureOut">
              <a:rPr lang="en-US" smtClean="0"/>
              <a:t>2/25/2012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0BA35-81E2-43E1-8EB5-C11C0E40B6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709A-7E9F-4878-B05E-DB9C851410E8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233C-6B17-415D-9821-2A94C34CD223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1DE53-B183-4AC5-A517-347167E599C1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52CB-B461-4DAD-B4A1-7B28D4888C37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C5B-7B9A-4D5E-97D3-51FE37F8E58D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3A738-FD6A-41BD-9E4F-E5FEE399D1E2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0FB6A-F0D0-4BA2-A458-25F730471E81}" type="datetime1">
              <a:rPr lang="en-US" smtClean="0"/>
              <a:t>2/25/2012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79FDA-B6C0-4C9C-B058-29135E8199DD}" type="datetime1">
              <a:rPr lang="en-US" smtClean="0"/>
              <a:t>2/25/2012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EDFA-7F2D-4FBA-943E-B68E97DC8227}" type="datetime1">
              <a:rPr lang="en-US" smtClean="0"/>
              <a:t>2/25/2012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625A7-B3BE-4005-852B-95AB4029DB8C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8C3B5-12D7-483E-8280-5F61D6EB43FB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50683FD-4115-4D35-B794-B6753C4A4E91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12-NetworkTools</a:t>
            </a:r>
            <a:endParaRPr lang="fa-IR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969" t="19395" r="15625" b="14000"/>
          <a:stretch/>
        </p:blipFill>
        <p:spPr bwMode="auto">
          <a:xfrm>
            <a:off x="533400" y="1066800"/>
            <a:ext cx="7478835" cy="4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385700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12" t="18279" r="14317" b="6186"/>
          <a:stretch/>
        </p:blipFill>
        <p:spPr bwMode="auto">
          <a:xfrm>
            <a:off x="659855" y="1100138"/>
            <a:ext cx="6886382" cy="469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159206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12" t="19768" r="21293" b="18837"/>
          <a:stretch/>
        </p:blipFill>
        <p:spPr bwMode="auto">
          <a:xfrm>
            <a:off x="520235" y="1135682"/>
            <a:ext cx="6891177" cy="427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620102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94" t="17535" r="33285" b="11768"/>
          <a:stretch/>
        </p:blipFill>
        <p:spPr bwMode="auto">
          <a:xfrm>
            <a:off x="1260975" y="1100137"/>
            <a:ext cx="5597025" cy="5016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3834106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76" t="19395" r="17151" b="19953"/>
          <a:stretch/>
        </p:blipFill>
        <p:spPr bwMode="auto">
          <a:xfrm>
            <a:off x="381000" y="1143000"/>
            <a:ext cx="7757185" cy="440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088860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50" t="16419" r="15407" b="12511"/>
          <a:stretch/>
        </p:blipFill>
        <p:spPr bwMode="auto">
          <a:xfrm>
            <a:off x="551829" y="1100138"/>
            <a:ext cx="7296771" cy="461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577796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94" t="17534" r="15189" b="33721"/>
          <a:stretch/>
        </p:blipFill>
        <p:spPr bwMode="auto">
          <a:xfrm>
            <a:off x="0" y="990600"/>
            <a:ext cx="8983283" cy="398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226145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86" t="17535" r="14753" b="18837"/>
          <a:stretch/>
        </p:blipFill>
        <p:spPr bwMode="auto">
          <a:xfrm>
            <a:off x="609600" y="1066800"/>
            <a:ext cx="8193063" cy="462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377472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76" t="18652" r="16061" b="11395"/>
          <a:stretch/>
        </p:blipFill>
        <p:spPr bwMode="auto">
          <a:xfrm>
            <a:off x="1143000" y="1066800"/>
            <a:ext cx="6694420" cy="431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595816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67" t="20139" r="19768" b="12140"/>
          <a:stretch/>
        </p:blipFill>
        <p:spPr bwMode="auto">
          <a:xfrm>
            <a:off x="990600" y="1066800"/>
            <a:ext cx="6895524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950846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</TotalTime>
  <Words>12</Words>
  <Application>Microsoft Office PowerPoint</Application>
  <PresentationFormat>On-screen Show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Angles</vt:lpstr>
      <vt:lpstr>12-NetworkTools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Behpardazan</dc:creator>
  <cp:lastModifiedBy>Robofire</cp:lastModifiedBy>
  <cp:revision>9</cp:revision>
  <dcterms:created xsi:type="dcterms:W3CDTF">2006-08-16T00:00:00Z</dcterms:created>
  <dcterms:modified xsi:type="dcterms:W3CDTF">2012-02-25T15:20:12Z</dcterms:modified>
</cp:coreProperties>
</file>