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6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EB199-3157-45FF-816B-9D9C5E7EBAF9}" type="datetimeFigureOut">
              <a:rPr lang="en-US" smtClean="0"/>
              <a:t>2015/09/28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EFEED-9695-43BB-AB48-681ABFA24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7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B924C-60DC-4290-957D-5D0F49A5491C}" type="datetimeFigureOut">
              <a:rPr lang="en-US" smtClean="0"/>
              <a:t>2015/09/28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7DF25-7800-43A6-B087-68473E125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951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4573D-D5A6-43E7-9134-73C24458B2C3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E9A5-70A3-4675-873E-A10AB6E3F6AE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51DE0-B056-4E47-A4B4-F42699235A20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B0584-D86E-46E9-81FF-236AF97ADE0D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81F2E-0CFD-4844-8B26-DBCF7FA0C110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4D99-DFA1-4959-8E29-EBFB1B11975C}" type="datetime1">
              <a:rPr lang="en-US" smtClean="0"/>
              <a:t>2015/09/28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E6DE0-69A1-411A-B11E-EB6501777B6D}" type="datetime1">
              <a:rPr lang="en-US" smtClean="0"/>
              <a:t>2015/09/28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D3D8F-5F2B-4905-8F31-9416672F8FE2}" type="datetime1">
              <a:rPr lang="en-US" smtClean="0"/>
              <a:t>2015/09/28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B891E-BC00-4CD1-92FF-563908E42582}" type="datetime1">
              <a:rPr lang="en-US" smtClean="0"/>
              <a:t>2015/09/28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AC01-181D-4E7B-B332-12C2DE6898CA}" type="datetime1">
              <a:rPr lang="en-US" smtClean="0"/>
              <a:t>2015/09/28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7F8B-1367-4757-A339-B18B37E6069A}" type="datetime1">
              <a:rPr lang="en-US" smtClean="0"/>
              <a:t>2015/09/28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3F58388-B536-4954-8227-66198019D081}" type="datetime1">
              <a:rPr lang="en-US" smtClean="0"/>
              <a:t>2015/09/28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 smtClean="0"/>
              <a:t>11-Documentation</a:t>
            </a:r>
            <a:endParaRPr lang="fa-IR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825681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7086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1600200"/>
            <a:ext cx="4724400" cy="4939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6705600" cy="4588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200" y="1600200"/>
            <a:ext cx="6324600" cy="487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73596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199" y="1524000"/>
            <a:ext cx="762331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04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199" y="1600200"/>
            <a:ext cx="824132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</TotalTime>
  <Words>11</Words>
  <Application>Microsoft Office PowerPoint</Application>
  <PresentationFormat>On-screen Show (4:3)</PresentationFormat>
  <Paragraphs>11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Franklin Gothic Book</vt:lpstr>
      <vt:lpstr>Franklin Gothic Medium</vt:lpstr>
      <vt:lpstr>Tahoma</vt:lpstr>
      <vt:lpstr>Tunga</vt:lpstr>
      <vt:lpstr>Wingdings</vt:lpstr>
      <vt:lpstr>Angles</vt:lpstr>
      <vt:lpstr>11-Documentation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Behpardazan</dc:creator>
  <cp:lastModifiedBy>soltani</cp:lastModifiedBy>
  <cp:revision>4</cp:revision>
  <dcterms:created xsi:type="dcterms:W3CDTF">2006-08-16T00:00:00Z</dcterms:created>
  <dcterms:modified xsi:type="dcterms:W3CDTF">2015-09-28T05:09:31Z</dcterms:modified>
</cp:coreProperties>
</file>